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9600" dirty="0" smtClean="0"/>
              <a:t>Number’s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/>
              <a:t>Count by 10”s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31321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:Bundesstraße 90 number.svg - Wikimedia Comm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773" y="470263"/>
            <a:ext cx="9794964" cy="587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386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:Bundesstraße 100 number.svg - Wikipe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789" y="287383"/>
            <a:ext cx="10452462" cy="627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271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undesstraße 10 – Wikipe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54" y="418012"/>
            <a:ext cx="10058400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84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:Bundesstraße 20 number.svg - Wikimedia Comm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593" y="600891"/>
            <a:ext cx="9350829" cy="561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293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undesstraße 30 - Wikipe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960" y="378823"/>
            <a:ext cx="10058400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063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:Bundesstraße 40 number.svg - Wikimedia Comm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04825"/>
            <a:ext cx="9753600" cy="584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509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riginal file ‎ (SVG file, nominally 200 × 120 pixels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896" y="455892"/>
            <a:ext cx="10212978" cy="6127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31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:Bundesstraße 60 number.svg - Wikimedia Comm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371" y="378823"/>
            <a:ext cx="10313125" cy="61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4159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:Bundesstraße 70 number.svg - Wikimedia Comm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012" y="627018"/>
            <a:ext cx="9529353" cy="571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20038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:Bundesstraße 80 number.svg - Wikipe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05" y="444137"/>
            <a:ext cx="10058400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426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6B798FA7401B4EB5D0ED90BD3463E0" ma:contentTypeVersion="5" ma:contentTypeDescription="Create a new document." ma:contentTypeScope="" ma:versionID="7257bbbac44f7d271b6ff50120d9a8d7">
  <xsd:schema xmlns:xsd="http://www.w3.org/2001/XMLSchema" xmlns:xs="http://www.w3.org/2001/XMLSchema" xmlns:p="http://schemas.microsoft.com/office/2006/metadata/properties" xmlns:ns3="37a71795-2615-4548-96a8-0c9bba8b8c6a" xmlns:ns4="ea7615fe-ba13-4b18-9759-5e4a266a275c" targetNamespace="http://schemas.microsoft.com/office/2006/metadata/properties" ma:root="true" ma:fieldsID="d2cb0c016c93d5e7dc8e43eb098ff751" ns3:_="" ns4:_="">
    <xsd:import namespace="37a71795-2615-4548-96a8-0c9bba8b8c6a"/>
    <xsd:import namespace="ea7615fe-ba13-4b18-9759-5e4a266a275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71795-2615-4548-96a8-0c9bba8b8c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615fe-ba13-4b18-9759-5e4a266a275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9DA66F8-BD08-4945-820A-A9C06D9CC1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a71795-2615-4548-96a8-0c9bba8b8c6a"/>
    <ds:schemaRef ds:uri="ea7615fe-ba13-4b18-9759-5e4a266a27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F2060B-35FD-4A84-BC30-44AF8E75FF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9A35F6-E97C-495F-A8D4-4589CAA0BD41}">
  <ds:schemaRefs>
    <ds:schemaRef ds:uri="http://purl.org/dc/terms/"/>
    <ds:schemaRef ds:uri="http://schemas.microsoft.com/office/2006/documentManagement/types"/>
    <ds:schemaRef ds:uri="37a71795-2615-4548-96a8-0c9bba8b8c6a"/>
    <ds:schemaRef ds:uri="http://purl.org/dc/elements/1.1/"/>
    <ds:schemaRef ds:uri="http://schemas.microsoft.com/office/2006/metadata/properties"/>
    <ds:schemaRef ds:uri="http://schemas.microsoft.com/office/infopath/2007/PartnerControls"/>
    <ds:schemaRef ds:uri="ea7615fe-ba13-4b18-9759-5e4a266a275c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13</TotalTime>
  <Words>4</Words>
  <Application>Microsoft Office PowerPoint</Application>
  <PresentationFormat>Widescreen</PresentationFormat>
  <Paragraphs>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Quotable</vt:lpstr>
      <vt:lpstr>Number’s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Number’s</dc:title>
  <dc:creator>Evans, Allainee</dc:creator>
  <cp:lastModifiedBy>Evans, Allainee</cp:lastModifiedBy>
  <cp:revision>9</cp:revision>
  <dcterms:created xsi:type="dcterms:W3CDTF">2020-03-18T15:41:41Z</dcterms:created>
  <dcterms:modified xsi:type="dcterms:W3CDTF">2020-03-18T15:55:26Z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0x0101002E6B798FA7401B4EB5D0ED90BD3463E0</vt:lpwstr>
  </property>
</Properties>
</file>